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C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51086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3410718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6499056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6133094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0240463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9750537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926989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393010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780992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6575581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8145347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50000">
              <a:srgbClr val="21D6E0">
                <a:lumMod val="70000"/>
                <a:lumOff val="30000"/>
                <a:alpha val="50000"/>
              </a:srgbClr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9F5C-7715-4063-826F-2BBC0B0EA01E}" type="datetimeFigureOut">
              <a:rPr lang="nl-NL" smtClean="0"/>
              <a:pPr/>
              <a:t>25-1-2015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C2B1-A195-4452-8D3E-C80CDE4303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85187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ppel@xs4all.nl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robvanoord@tiscali.n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486" y="475928"/>
            <a:ext cx="7772400" cy="27370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Ver</a:t>
            </a:r>
            <a:r>
              <a:rPr lang="en-US" dirty="0" smtClean="0"/>
              <a:t>(</a:t>
            </a:r>
            <a:r>
              <a:rPr lang="en-US" dirty="0" err="1" smtClean="0"/>
              <a:t>delen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ver</a:t>
            </a:r>
            <a:r>
              <a:rPr lang="en-US" dirty="0" smtClean="0"/>
              <a:t>)</a:t>
            </a:r>
            <a:r>
              <a:rPr lang="en-US" dirty="0" err="1" smtClean="0"/>
              <a:t>schuiven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ver</a:t>
            </a:r>
            <a:r>
              <a:rPr lang="en-US" dirty="0" smtClean="0"/>
              <a:t>)</a:t>
            </a:r>
            <a:r>
              <a:rPr lang="en-US" dirty="0" err="1" smtClean="0"/>
              <a:t>draaien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ver</a:t>
            </a:r>
            <a:r>
              <a:rPr lang="en-US" dirty="0" smtClean="0"/>
              <a:t>)</a:t>
            </a:r>
            <a:r>
              <a:rPr lang="en-US" dirty="0" err="1" smtClean="0"/>
              <a:t>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76888" y="3239228"/>
            <a:ext cx="6400800" cy="232540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workshop NWD 2015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Marjan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Botke</a:t>
            </a:r>
            <a:r>
              <a:rPr lang="en-US" dirty="0" smtClean="0">
                <a:solidFill>
                  <a:srgbClr val="FF0000"/>
                </a:solidFill>
              </a:rPr>
              <a:t>  &amp;  Rob van </a:t>
            </a:r>
            <a:r>
              <a:rPr lang="en-US" dirty="0" err="1" smtClean="0">
                <a:solidFill>
                  <a:srgbClr val="FF0000"/>
                </a:solidFill>
              </a:rPr>
              <a:t>Oord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2"/>
              </a:rPr>
              <a:t>robvanoord@tiscali.nl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peppel@xs4all.nl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4664"/>
            <a:ext cx="218229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/>
          <p:cNvPicPr/>
          <p:nvPr/>
        </p:nvPicPr>
        <p:blipFill>
          <a:blip r:embed="rId5" cstate="print">
            <a:lum/>
          </a:blip>
          <a:srcRect/>
          <a:stretch>
            <a:fillRect/>
          </a:stretch>
        </p:blipFill>
        <p:spPr bwMode="auto">
          <a:xfrm>
            <a:off x="611560" y="4869160"/>
            <a:ext cx="2038276" cy="1338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18207" y="4561136"/>
            <a:ext cx="1518606" cy="164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18207" y="404664"/>
            <a:ext cx="138452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973372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Welk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probleem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wordt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bedoeld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Welke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stappen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worden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gedaan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Wat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moet</a:t>
            </a:r>
            <a:r>
              <a:rPr lang="en-US" dirty="0" smtClean="0">
                <a:solidFill>
                  <a:srgbClr val="FF0000"/>
                </a:solidFill>
              </a:rPr>
              <a:t> je nog </a:t>
            </a:r>
            <a:r>
              <a:rPr lang="en-US" dirty="0" err="1" smtClean="0">
                <a:solidFill>
                  <a:srgbClr val="FF0000"/>
                </a:solidFill>
              </a:rPr>
              <a:t>bewijzen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Kan</a:t>
            </a:r>
            <a:r>
              <a:rPr lang="en-US" dirty="0" smtClean="0">
                <a:solidFill>
                  <a:srgbClr val="FF0000"/>
                </a:solidFill>
              </a:rPr>
              <a:t> het </a:t>
            </a:r>
            <a:r>
              <a:rPr lang="en-US" dirty="0" err="1" smtClean="0">
                <a:solidFill>
                  <a:srgbClr val="FF0000"/>
                </a:solidFill>
              </a:rPr>
              <a:t>ook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anders</a:t>
            </a:r>
            <a:r>
              <a:rPr lang="en-US" dirty="0" smtClean="0">
                <a:solidFill>
                  <a:srgbClr val="FF0000"/>
                </a:solidFill>
              </a:rPr>
              <a:t>, in </a:t>
            </a:r>
            <a:r>
              <a:rPr lang="en-US" dirty="0" err="1" smtClean="0">
                <a:solidFill>
                  <a:srgbClr val="FF0000"/>
                </a:solidFill>
              </a:rPr>
              <a:t>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andere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volgorde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Welke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vragen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komen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 nog </a:t>
            </a:r>
            <a:r>
              <a:rPr lang="en-US" dirty="0" err="1" smtClean="0">
                <a:solidFill>
                  <a:srgbClr val="FF0000"/>
                </a:solidFill>
              </a:rPr>
              <a:t>meer</a:t>
            </a:r>
            <a:r>
              <a:rPr lang="en-US" dirty="0" smtClean="0">
                <a:solidFill>
                  <a:srgbClr val="FF0000"/>
                </a:solidFill>
              </a:rPr>
              <a:t> in je op?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Voor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welke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leerjaren</a:t>
            </a:r>
            <a:r>
              <a:rPr lang="en-US" dirty="0" smtClean="0">
                <a:solidFill>
                  <a:srgbClr val="FF0000"/>
                </a:solidFill>
              </a:rPr>
              <a:t> is het </a:t>
            </a:r>
            <a:r>
              <a:rPr lang="en-US" dirty="0" err="1" smtClean="0">
                <a:solidFill>
                  <a:srgbClr val="FF0000"/>
                </a:solidFill>
              </a:rPr>
              <a:t>bruikbaar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Kun je </a:t>
            </a:r>
            <a:r>
              <a:rPr lang="en-US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toetsvorm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voorstellen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73933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    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 nu  </a:t>
            </a:r>
            <a:r>
              <a:rPr lang="en-US" dirty="0" err="1" smtClean="0">
                <a:solidFill>
                  <a:srgbClr val="FF0000"/>
                </a:solidFill>
              </a:rPr>
              <a:t>aan</a:t>
            </a:r>
            <a:r>
              <a:rPr lang="en-US" dirty="0" smtClean="0">
                <a:solidFill>
                  <a:srgbClr val="FF0000"/>
                </a:solidFill>
              </a:rPr>
              <a:t>  de  slag    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keuze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trisectie</a:t>
            </a:r>
            <a:r>
              <a:rPr lang="en-US" dirty="0" smtClean="0"/>
              <a:t> of </a:t>
            </a:r>
            <a:r>
              <a:rPr lang="en-US" dirty="0" err="1" smtClean="0"/>
              <a:t>verdelen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de hand-out </a:t>
            </a:r>
            <a:r>
              <a:rPr lang="en-US" dirty="0" err="1" smtClean="0"/>
              <a:t>staan</a:t>
            </a:r>
            <a:r>
              <a:rPr lang="en-US" dirty="0" smtClean="0"/>
              <a:t> </a:t>
            </a:r>
            <a:r>
              <a:rPr lang="en-US" dirty="0" err="1" smtClean="0"/>
              <a:t>o.a</a:t>
            </a:r>
            <a:r>
              <a:rPr lang="en-US" dirty="0" smtClean="0"/>
              <a:t>. de </a:t>
            </a:r>
            <a:r>
              <a:rPr lang="en-US" dirty="0" err="1" smtClean="0"/>
              <a:t>bewijzen</a:t>
            </a:r>
            <a:endParaRPr lang="en-US" dirty="0" smtClean="0"/>
          </a:p>
          <a:p>
            <a:r>
              <a:rPr lang="en-US" dirty="0" smtClean="0"/>
              <a:t>later is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op de site van </a:t>
            </a:r>
            <a:r>
              <a:rPr lang="en-US" dirty="0" err="1" smtClean="0"/>
              <a:t>nwd</a:t>
            </a:r>
            <a:r>
              <a:rPr lang="en-US" dirty="0" smtClean="0"/>
              <a:t> te </a:t>
            </a:r>
            <a:r>
              <a:rPr lang="en-US" dirty="0" err="1" smtClean="0"/>
              <a:t>vinden</a:t>
            </a:r>
            <a:endParaRPr lang="en-US" dirty="0" smtClean="0"/>
          </a:p>
          <a:p>
            <a:endParaRPr lang="nl-NL" dirty="0"/>
          </a:p>
        </p:txBody>
      </p:sp>
      <p:pic>
        <p:nvPicPr>
          <p:cNvPr id="6" name="Afbeelding 5" descr="IMG_22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779658"/>
            <a:ext cx="3888432" cy="2916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505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vond je het?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Met enkele woorden ?</a:t>
            </a:r>
          </a:p>
          <a:p>
            <a:r>
              <a:rPr lang="nl-NL" dirty="0" smtClean="0"/>
              <a:t>Wie gaat het ook in de les doen</a:t>
            </a:r>
            <a:r>
              <a:rPr lang="nl-NL" dirty="0" smtClean="0"/>
              <a:t>?</a:t>
            </a:r>
          </a:p>
          <a:p>
            <a:r>
              <a:rPr lang="nl-NL" dirty="0" smtClean="0"/>
              <a:t>Zie je kansen voor WDA?</a:t>
            </a:r>
            <a:endParaRPr lang="nl-NL" dirty="0" smtClean="0"/>
          </a:p>
          <a:p>
            <a:r>
              <a:rPr lang="nl-NL" dirty="0" smtClean="0"/>
              <a:t>Wie heeft nog een opmerking?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Bedankt voor uw deelname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 </a:t>
            </a:r>
            <a:r>
              <a:rPr lang="nl-NL" dirty="0" smtClean="0"/>
              <a:t>   </a:t>
            </a:r>
            <a:r>
              <a:rPr lang="nl-NL" dirty="0" smtClean="0"/>
              <a:t>en </a:t>
            </a:r>
            <a:r>
              <a:rPr lang="nl-NL" dirty="0" smtClean="0"/>
              <a:t>een fijne voortzetting gewenst!</a:t>
            </a:r>
          </a:p>
          <a:p>
            <a:endParaRPr lang="nl-NL" dirty="0"/>
          </a:p>
        </p:txBody>
      </p:sp>
      <p:pic>
        <p:nvPicPr>
          <p:cNvPr id="5" name="Afbeelding 4" descr="IMG_22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6170295" y="1974721"/>
            <a:ext cx="2767363" cy="20755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517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aanleiding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2243127"/>
            <a:ext cx="6624736" cy="388843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Russisch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leerboek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restje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van NWD </a:t>
            </a:r>
            <a:r>
              <a:rPr lang="en-US" dirty="0" smtClean="0">
                <a:solidFill>
                  <a:srgbClr val="FF0000"/>
                </a:solidFill>
              </a:rPr>
              <a:t>2014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oude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artikelen</a:t>
            </a:r>
            <a:r>
              <a:rPr lang="en-US" dirty="0">
                <a:solidFill>
                  <a:srgbClr val="FF000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Euclides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uitdagende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problemen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toepasbaar</a:t>
            </a:r>
            <a:r>
              <a:rPr lang="en-US" dirty="0" smtClean="0">
                <a:solidFill>
                  <a:srgbClr val="FF0000"/>
                </a:solidFill>
              </a:rPr>
              <a:t> in de </a:t>
            </a:r>
            <a:r>
              <a:rPr lang="en-US" dirty="0" err="1" smtClean="0">
                <a:solidFill>
                  <a:srgbClr val="FF0000"/>
                </a:solidFill>
              </a:rPr>
              <a:t>wiskundeles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verschuldigd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als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eregast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Afbeelding 3" descr="IMG_133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00192" y="611505"/>
            <a:ext cx="2361059" cy="16653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379651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kiezen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420888"/>
            <a:ext cx="6984776" cy="302433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trisectie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neusismethode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trisectie</a:t>
            </a:r>
            <a:r>
              <a:rPr lang="en-US" dirty="0" smtClean="0">
                <a:solidFill>
                  <a:srgbClr val="FF0000"/>
                </a:solidFill>
              </a:rPr>
              <a:t> met </a:t>
            </a:r>
            <a:r>
              <a:rPr lang="en-US" dirty="0" err="1" smtClean="0">
                <a:solidFill>
                  <a:srgbClr val="FF0000"/>
                </a:solidFill>
              </a:rPr>
              <a:t>trisector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trisectie</a:t>
            </a:r>
            <a:r>
              <a:rPr lang="en-US" dirty="0" smtClean="0">
                <a:solidFill>
                  <a:srgbClr val="FF0000"/>
                </a:solidFill>
              </a:rPr>
              <a:t> met origami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van </a:t>
            </a:r>
            <a:r>
              <a:rPr lang="en-US" dirty="0" err="1" smtClean="0">
                <a:solidFill>
                  <a:srgbClr val="FF0000"/>
                </a:solidFill>
              </a:rPr>
              <a:t>rechthoek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vierkant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van </a:t>
            </a:r>
            <a:r>
              <a:rPr lang="en-US" dirty="0" err="1" smtClean="0">
                <a:solidFill>
                  <a:srgbClr val="FF0000"/>
                </a:solidFill>
              </a:rPr>
              <a:t>vierkant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rechthoek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van </a:t>
            </a:r>
            <a:r>
              <a:rPr lang="en-US" dirty="0" err="1" smtClean="0">
                <a:solidFill>
                  <a:srgbClr val="FF0000"/>
                </a:solidFill>
              </a:rPr>
              <a:t>vierkant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gelijkzijdige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driehoek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463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trisectie</a:t>
            </a:r>
            <a:r>
              <a:rPr lang="en-US" dirty="0" smtClean="0"/>
              <a:t> met de </a:t>
            </a:r>
            <a:r>
              <a:rPr lang="en-US" dirty="0" err="1" smtClean="0"/>
              <a:t>neusismethode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97823"/>
            <a:ext cx="8219256" cy="317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oomdiagram: Kaart 5"/>
          <p:cNvSpPr/>
          <p:nvPr/>
        </p:nvSpPr>
        <p:spPr>
          <a:xfrm>
            <a:off x="4499101" y="2132856"/>
            <a:ext cx="2429303" cy="2736304"/>
          </a:xfrm>
          <a:prstGeom prst="flowChartPunchedCar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ige driehoek 9"/>
          <p:cNvSpPr/>
          <p:nvPr/>
        </p:nvSpPr>
        <p:spPr>
          <a:xfrm flipH="1">
            <a:off x="2633611" y="2677553"/>
            <a:ext cx="1872208" cy="219160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ige driehoek 10"/>
          <p:cNvSpPr/>
          <p:nvPr/>
        </p:nvSpPr>
        <p:spPr>
          <a:xfrm flipH="1">
            <a:off x="5004048" y="1700808"/>
            <a:ext cx="360040" cy="43204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364088" y="1700808"/>
            <a:ext cx="1564316" cy="432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928404" y="1700808"/>
            <a:ext cx="1820060" cy="31683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2633611" y="1700808"/>
            <a:ext cx="2730477" cy="3168352"/>
          </a:xfrm>
          <a:prstGeom prst="line">
            <a:avLst/>
          </a:prstGeom>
          <a:ln w="2540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2633611" y="4869160"/>
            <a:ext cx="6114853" cy="0"/>
          </a:xfrm>
          <a:prstGeom prst="line">
            <a:avLst/>
          </a:prstGeom>
          <a:ln w="2540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oog 19"/>
          <p:cNvSpPr/>
          <p:nvPr/>
        </p:nvSpPr>
        <p:spPr>
          <a:xfrm>
            <a:off x="3419872" y="3933056"/>
            <a:ext cx="864096" cy="93610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Boog 20"/>
          <p:cNvSpPr/>
          <p:nvPr/>
        </p:nvSpPr>
        <p:spPr>
          <a:xfrm rot="1030924">
            <a:off x="2420845" y="3930324"/>
            <a:ext cx="1601084" cy="1393012"/>
          </a:xfrm>
          <a:prstGeom prst="arc">
            <a:avLst>
              <a:gd name="adj1" fmla="val 16200000"/>
              <a:gd name="adj2" fmla="val 85272"/>
            </a:avLst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646673" y="53732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voorkennis</a:t>
            </a:r>
            <a:r>
              <a:rPr lang="en-US" sz="3600" dirty="0" smtClean="0">
                <a:solidFill>
                  <a:srgbClr val="FF0000"/>
                </a:solidFill>
              </a:rPr>
              <a:t>     ● </a:t>
            </a:r>
            <a:r>
              <a:rPr lang="en-US" sz="3600" dirty="0" err="1" smtClean="0">
                <a:solidFill>
                  <a:srgbClr val="FF0000"/>
                </a:solidFill>
              </a:rPr>
              <a:t>onderbouw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meetkunde</a:t>
            </a:r>
            <a:endParaRPr lang="nl-N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6552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trisectie</a:t>
            </a:r>
            <a:r>
              <a:rPr lang="en-US" dirty="0" smtClean="0"/>
              <a:t> met de </a:t>
            </a:r>
            <a:r>
              <a:rPr lang="en-US" dirty="0" err="1" smtClean="0"/>
              <a:t>trisector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5021467">
            <a:off x="5868144" y="1556792"/>
            <a:ext cx="237510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ige driehoek 5"/>
          <p:cNvSpPr/>
          <p:nvPr/>
        </p:nvSpPr>
        <p:spPr>
          <a:xfrm flipH="1">
            <a:off x="983788" y="1484784"/>
            <a:ext cx="2448272" cy="331236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7"/>
          <p:cNvCxnSpPr>
            <a:stCxn id="6" idx="4"/>
          </p:cNvCxnSpPr>
          <p:nvPr/>
        </p:nvCxnSpPr>
        <p:spPr>
          <a:xfrm flipV="1">
            <a:off x="983788" y="1484784"/>
            <a:ext cx="2448272" cy="3312368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6" idx="4"/>
            <a:endCxn id="6" idx="2"/>
          </p:cNvCxnSpPr>
          <p:nvPr/>
        </p:nvCxnSpPr>
        <p:spPr>
          <a:xfrm>
            <a:off x="983788" y="4797152"/>
            <a:ext cx="2448272" cy="0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971600" y="5085184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voorkennis</a:t>
            </a:r>
            <a:r>
              <a:rPr lang="en-US" sz="3600" dirty="0" smtClean="0">
                <a:solidFill>
                  <a:srgbClr val="FF0000"/>
                </a:solidFill>
              </a:rPr>
              <a:t>   ●   </a:t>
            </a:r>
            <a:r>
              <a:rPr lang="en-US" sz="3600" dirty="0" err="1" smtClean="0">
                <a:solidFill>
                  <a:srgbClr val="FF0000"/>
                </a:solidFill>
              </a:rPr>
              <a:t>congruentie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                     ●   </a:t>
            </a:r>
            <a:r>
              <a:rPr lang="en-US" sz="3600" dirty="0" err="1" smtClean="0">
                <a:solidFill>
                  <a:srgbClr val="FF0000"/>
                </a:solidFill>
              </a:rPr>
              <a:t>raaklijn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cirkel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 rot="10800000">
            <a:off x="3851920" y="3140968"/>
            <a:ext cx="11521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sym typeface="Symbol"/>
              </a:rPr>
              <a:t></a:t>
            </a:r>
            <a:endParaRPr lang="nl-NL" sz="4400" dirty="0"/>
          </a:p>
        </p:txBody>
      </p:sp>
    </p:spTree>
    <p:extLst>
      <p:ext uri="{BB962C8B-B14F-4D97-AF65-F5344CB8AC3E}">
        <p14:creationId xmlns="" xmlns:p14="http://schemas.microsoft.com/office/powerpoint/2010/main" val="2352523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trisectie</a:t>
            </a:r>
            <a:r>
              <a:rPr lang="en-US" dirty="0" smtClean="0"/>
              <a:t> met origami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340768"/>
            <a:ext cx="2786054" cy="262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hoek 2"/>
          <p:cNvSpPr/>
          <p:nvPr/>
        </p:nvSpPr>
        <p:spPr>
          <a:xfrm>
            <a:off x="1115616" y="1340768"/>
            <a:ext cx="3600400" cy="3528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127983" y="1340768"/>
            <a:ext cx="1440160" cy="3528392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127983" y="4875018"/>
            <a:ext cx="3600400" cy="0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899592" y="5135341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voorkennis</a:t>
            </a:r>
            <a:r>
              <a:rPr lang="en-US" sz="3600" dirty="0" smtClean="0">
                <a:solidFill>
                  <a:srgbClr val="FF0000"/>
                </a:solidFill>
              </a:rPr>
              <a:t>  ●   </a:t>
            </a:r>
            <a:r>
              <a:rPr lang="en-US" sz="3600" dirty="0" err="1" smtClean="0">
                <a:solidFill>
                  <a:srgbClr val="FF0000"/>
                </a:solidFill>
              </a:rPr>
              <a:t>eigenschap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bissectrice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                    ●   </a:t>
            </a:r>
            <a:r>
              <a:rPr lang="en-US" sz="3600" dirty="0" err="1" smtClean="0">
                <a:solidFill>
                  <a:srgbClr val="FF0000"/>
                </a:solidFill>
              </a:rPr>
              <a:t>congruentie</a:t>
            </a:r>
            <a:endParaRPr lang="nl-N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45106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 </a:t>
            </a:r>
            <a:r>
              <a:rPr lang="en-US" dirty="0" err="1" smtClean="0"/>
              <a:t>rechthoek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vierkant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rechthoek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verdelen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vlakdelen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schuiven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kenmerken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ontdekken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exacte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tekening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maken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kan</a:t>
            </a:r>
            <a:r>
              <a:rPr lang="en-US" dirty="0" smtClean="0">
                <a:solidFill>
                  <a:srgbClr val="FF0000"/>
                </a:solidFill>
              </a:rPr>
              <a:t> het </a:t>
            </a:r>
            <a:r>
              <a:rPr lang="en-US" dirty="0" err="1" smtClean="0">
                <a:solidFill>
                  <a:srgbClr val="FF0000"/>
                </a:solidFill>
              </a:rPr>
              <a:t>ook</a:t>
            </a:r>
            <a:r>
              <a:rPr lang="en-US" dirty="0" smtClean="0">
                <a:solidFill>
                  <a:srgbClr val="FF0000"/>
                </a:solidFill>
              </a:rPr>
              <a:t> met </a:t>
            </a:r>
            <a:r>
              <a:rPr lang="en-US" dirty="0" err="1" smtClean="0">
                <a:solidFill>
                  <a:srgbClr val="FF0000"/>
                </a:solidFill>
              </a:rPr>
              <a:t>alleen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vouwen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voorkennis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● </a:t>
            </a:r>
            <a:r>
              <a:rPr lang="en-US" dirty="0" err="1" smtClean="0">
                <a:solidFill>
                  <a:srgbClr val="FF0000"/>
                </a:solidFill>
              </a:rPr>
              <a:t>middelevenredige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tekenen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● Thales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een</a:t>
            </a:r>
            <a:r>
              <a:rPr lang="en-US" dirty="0" smtClean="0">
                <a:solidFill>
                  <a:srgbClr val="FF0000"/>
                </a:solidFill>
              </a:rPr>
              <a:t> halve </a:t>
            </a:r>
            <a:r>
              <a:rPr lang="en-US" dirty="0" err="1" smtClean="0">
                <a:solidFill>
                  <a:srgbClr val="FF0000"/>
                </a:solidFill>
              </a:rPr>
              <a:t>cirkel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6444208" y="1268760"/>
            <a:ext cx="22543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646686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 </a:t>
            </a:r>
            <a:r>
              <a:rPr lang="en-US" dirty="0" err="1" smtClean="0"/>
              <a:t>vierkant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rechthoek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vierkant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verdelen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vlakdelen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schuiven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kenmerken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ontdekken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redenering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omdraaien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5148064" y="1628800"/>
            <a:ext cx="3528392" cy="3456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H="1">
            <a:off x="6732240" y="1657609"/>
            <a:ext cx="1944216" cy="3427575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149311" y="1639206"/>
            <a:ext cx="2555037" cy="1732190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86583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van </a:t>
            </a:r>
            <a:r>
              <a:rPr lang="en-US" dirty="0" err="1" smtClean="0"/>
              <a:t>vierkant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gelijkzijdige</a:t>
            </a:r>
            <a:r>
              <a:rPr lang="en-US" dirty="0" smtClean="0"/>
              <a:t> </a:t>
            </a:r>
            <a:r>
              <a:rPr lang="en-US" dirty="0" err="1" smtClean="0"/>
              <a:t>driehoek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340768"/>
            <a:ext cx="24288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hoek 2"/>
          <p:cNvSpPr/>
          <p:nvPr/>
        </p:nvSpPr>
        <p:spPr>
          <a:xfrm rot="3077102">
            <a:off x="1108222" y="1872998"/>
            <a:ext cx="2520280" cy="24482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Gelijkbenige driehoek 4"/>
          <p:cNvSpPr/>
          <p:nvPr/>
        </p:nvSpPr>
        <p:spPr>
          <a:xfrm rot="5400000">
            <a:off x="1569581" y="3383140"/>
            <a:ext cx="3456384" cy="2924154"/>
          </a:xfrm>
          <a:prstGeom prst="triangle">
            <a:avLst/>
          </a:prstGeom>
          <a:solidFill>
            <a:srgbClr val="F08C28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 flipV="1">
            <a:off x="1835696" y="1916832"/>
            <a:ext cx="0" cy="2448272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endCxn id="3" idx="0"/>
          </p:cNvCxnSpPr>
          <p:nvPr/>
        </p:nvCxnSpPr>
        <p:spPr>
          <a:xfrm flipV="1">
            <a:off x="1835696" y="2331502"/>
            <a:ext cx="1487819" cy="785523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endCxn id="5" idx="1"/>
          </p:cNvCxnSpPr>
          <p:nvPr/>
        </p:nvCxnSpPr>
        <p:spPr>
          <a:xfrm>
            <a:off x="1835696" y="3097134"/>
            <a:ext cx="1462077" cy="883987"/>
          </a:xfrm>
          <a:prstGeom prst="line">
            <a:avLst/>
          </a:prstGeom>
          <a:ln w="31750">
            <a:solidFill>
              <a:srgbClr val="F08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577570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268</Words>
  <Application>Microsoft Office PowerPoint</Application>
  <PresentationFormat>Diavoorstelling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Ver(delen) (ver)schuiven (ver)draaien (ver)werken</vt:lpstr>
      <vt:lpstr>de aanleiding</vt:lpstr>
      <vt:lpstr>je kunt kiezen uit</vt:lpstr>
      <vt:lpstr>trisectie met de neusismethode</vt:lpstr>
      <vt:lpstr>trisectie met de trisector</vt:lpstr>
      <vt:lpstr>trisectie met origami</vt:lpstr>
      <vt:lpstr>van rechthoek naar vierkant</vt:lpstr>
      <vt:lpstr>van vierkant naar rechthoek</vt:lpstr>
      <vt:lpstr>van vierkant naar gelijkzijdige driehoek</vt:lpstr>
      <vt:lpstr>WDA</vt:lpstr>
      <vt:lpstr>     en  nu  aan  de  slag     </vt:lpstr>
      <vt:lpstr>Hoe vond je het?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Ver(delen)</dc:title>
  <dc:creator>rrj</dc:creator>
  <cp:lastModifiedBy>Rob</cp:lastModifiedBy>
  <cp:revision>27</cp:revision>
  <dcterms:created xsi:type="dcterms:W3CDTF">2014-09-29T15:29:36Z</dcterms:created>
  <dcterms:modified xsi:type="dcterms:W3CDTF">2015-01-25T13:05:19Z</dcterms:modified>
</cp:coreProperties>
</file>